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09" autoAdjust="0"/>
  </p:normalViewPr>
  <p:slideViewPr>
    <p:cSldViewPr snapToGrid="0">
      <p:cViewPr varScale="1">
        <p:scale>
          <a:sx n="59" d="100"/>
          <a:sy n="59" d="100"/>
        </p:scale>
        <p:origin x="892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0A7CD1-D46A-4BE1-83C4-1FEC34DD0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EACF9-F058-49F2-8F17-84657938B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4E582-BD6C-4FA7-B93D-41897EF38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0A4721-86F3-48E6-A1CC-584045C5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712676-C63B-4913-A468-B37112D9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26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D53026-AE56-451D-BDB4-8B8F49A0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484700-BBAE-4C8C-A718-BCDBC03BD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A97F2B-605D-4C49-91FF-B76AACD6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70155E-F283-4178-A0C9-C1ED0E3D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AE42A7-1EE9-4319-A119-C30E54227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3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BFA5C5-B18E-4762-9A0C-E0FD7D5D6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E9D7E7-A476-4660-9223-B06A542CC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8EC32C-52DC-42DD-81AC-D971134D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D1385-D605-4B52-A53D-CBD0113E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6F6CC-53FE-443C-B69D-38933F38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81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A763D-77F2-4D69-A2AC-C472379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4391E5-4BE1-4D5A-B947-A5988AC9E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D32AD-B401-4496-9BB5-516F6553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8D9EC2-E07F-430A-8160-38831D33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0F5594-54AF-491B-8C4E-578C562C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9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46A7A-4CA2-4B52-BE54-27778A49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5EAA82-9D76-49DD-8B7C-A8BD2A730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F8470-D73E-4900-BCCB-47A6D567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519728-1690-4EFB-B445-C160DE9F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8F724A-844D-4903-BFA3-53F12376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44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0AD98-4CFC-4C88-BF88-F04AE94EB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A9C6A4-3C5E-45F1-87A5-42065B822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7D1A65-DAF4-4D87-A6CC-FBA6BFBBC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5E15C7-159D-437C-99BF-05DA5A5D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386C3D-7AE9-4C3B-A454-0223891F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FC34E1-4976-409A-95E1-76EC96D5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8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B0F1B-6591-41EE-A3FC-BDF92D8B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0A7A3E-73C0-4B5B-AA36-52D6780BD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8D0C55-C968-4046-A7BC-B2A1D2948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CD7129-1066-49A4-8C8C-1CFDE385B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CEBA84E-D286-4BB5-8388-E0C28B2A0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FA4C39-7454-4EED-AB12-5618AB3C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2E9AE4-52DE-47D5-9056-FBF3C1AE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B9E7AD2-C2E0-457C-A967-2668D39E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91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3212A-A452-443D-A4D1-FE640F3E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27AD224-C8B5-472B-9FA5-8B6918869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285E35-D612-475A-8DA0-3EC5568E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05F27D-9956-4C01-8DAB-B8E64464A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86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8F4BE8-7D9D-4B20-B36D-EAEB3C18D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B2F001-F827-41AB-9E1D-C1E28F7B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199A62-F1C0-42F4-B478-E60F6F2B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2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FF403-68BB-4210-9382-70EC64F77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1E1CE2-0DFC-47EE-BFEB-705CDFF8B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7E58D1-E0B3-48F4-8674-95870CD97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D9B7DA-17C2-4647-8457-DD6CF707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03AB80-71B3-46D3-B5C8-9B5BF60E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BA698A-0EF4-4E26-A26D-CF24110D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9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78CC6D-14B3-4A9A-A7FE-E0117A1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D5E2FA-E7C2-4B24-B79A-23F387A43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684F38-2771-489C-8185-639F2342F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86F1E8-2325-4851-994E-C061EE10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290AAE-887F-4F0D-9DCF-5FC6CBD0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528091-F5FD-4F54-93C9-0442216F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16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33BD4A-0F15-43BD-8944-DC97C703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1E6A53-C60A-4306-8E22-52963E58B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D77153-D22C-4839-B84D-64AB39D06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9DB7-720C-4419-AB93-B7E49F459438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2B4826-6479-444A-9ECC-74121B8A8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8478E1-C6F7-4846-9328-621D47286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A1EE-A6D5-46B1-8C72-4DBC7703F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70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E3891FF-1A9A-4F0E-816D-F13A06B15E66}"/>
              </a:ext>
            </a:extLst>
          </p:cNvPr>
          <p:cNvCxnSpPr>
            <a:cxnSpLocks/>
          </p:cNvCxnSpPr>
          <p:nvPr/>
        </p:nvCxnSpPr>
        <p:spPr>
          <a:xfrm>
            <a:off x="1036319" y="521970"/>
            <a:ext cx="0" cy="60998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BCB384C-4FD8-4CA5-AF25-DD41BC55EA64}"/>
              </a:ext>
            </a:extLst>
          </p:cNvPr>
          <p:cNvCxnSpPr/>
          <p:nvPr/>
        </p:nvCxnSpPr>
        <p:spPr>
          <a:xfrm>
            <a:off x="561975" y="3552825"/>
            <a:ext cx="10572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9CDAEED2-1FB8-404F-A264-7A22F250CC14}"/>
              </a:ext>
            </a:extLst>
          </p:cNvPr>
          <p:cNvSpPr/>
          <p:nvPr/>
        </p:nvSpPr>
        <p:spPr>
          <a:xfrm>
            <a:off x="1019175" y="1828792"/>
            <a:ext cx="8610599" cy="1743083"/>
          </a:xfrm>
          <a:custGeom>
            <a:avLst/>
            <a:gdLst>
              <a:gd name="connsiteX0" fmla="*/ 0 w 9582150"/>
              <a:gd name="connsiteY0" fmla="*/ 1724033 h 1743083"/>
              <a:gd name="connsiteX1" fmla="*/ 4762500 w 9582150"/>
              <a:gd name="connsiteY1" fmla="*/ 8 h 1743083"/>
              <a:gd name="connsiteX2" fmla="*/ 9582150 w 9582150"/>
              <a:gd name="connsiteY2" fmla="*/ 1743083 h 1743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82150" h="1743083">
                <a:moveTo>
                  <a:pt x="0" y="1724033"/>
                </a:moveTo>
                <a:cubicBezTo>
                  <a:pt x="1582737" y="860433"/>
                  <a:pt x="3165475" y="-3167"/>
                  <a:pt x="4762500" y="8"/>
                </a:cubicBezTo>
                <a:cubicBezTo>
                  <a:pt x="6359525" y="3183"/>
                  <a:pt x="9453563" y="1503371"/>
                  <a:pt x="9582150" y="174308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A176FB3-C31B-4808-81F2-8FE0FB196A32}"/>
              </a:ext>
            </a:extLst>
          </p:cNvPr>
          <p:cNvCxnSpPr/>
          <p:nvPr/>
        </p:nvCxnSpPr>
        <p:spPr>
          <a:xfrm>
            <a:off x="9629774" y="2705100"/>
            <a:ext cx="0" cy="1943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2677E82D-5389-4B79-B9B3-A6FE37270B5B}"/>
              </a:ext>
            </a:extLst>
          </p:cNvPr>
          <p:cNvCxnSpPr/>
          <p:nvPr/>
        </p:nvCxnSpPr>
        <p:spPr>
          <a:xfrm>
            <a:off x="1036320" y="4267200"/>
            <a:ext cx="8593454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A1A51C4-EC93-4929-8D38-7E92982F7DDB}"/>
              </a:ext>
            </a:extLst>
          </p:cNvPr>
          <p:cNvSpPr txBox="1"/>
          <p:nvPr/>
        </p:nvSpPr>
        <p:spPr>
          <a:xfrm>
            <a:off x="5000625" y="4400551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Ｌ＝</a:t>
            </a:r>
            <a:r>
              <a:rPr kumimoji="1" lang="en-US" altLang="ja-JP" dirty="0"/>
              <a:t>50</a:t>
            </a:r>
            <a:r>
              <a:rPr kumimoji="1" lang="ja-JP" altLang="en-US" dirty="0"/>
              <a:t>ｍ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A43C436-3404-4443-A921-3043DB382911}"/>
              </a:ext>
            </a:extLst>
          </p:cNvPr>
          <p:cNvCxnSpPr>
            <a:cxnSpLocks/>
          </p:cNvCxnSpPr>
          <p:nvPr/>
        </p:nvCxnSpPr>
        <p:spPr>
          <a:xfrm flipV="1">
            <a:off x="1036319" y="2072641"/>
            <a:ext cx="2196738" cy="14658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204A77F-8695-467B-A2F1-ECA5005E96D1}"/>
              </a:ext>
            </a:extLst>
          </p:cNvPr>
          <p:cNvSpPr txBox="1"/>
          <p:nvPr/>
        </p:nvSpPr>
        <p:spPr>
          <a:xfrm>
            <a:off x="3143607" y="1256242"/>
            <a:ext cx="168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Ｖ</a:t>
            </a:r>
            <a:r>
              <a:rPr kumimoji="1" lang="en-US" altLang="ja-JP" dirty="0"/>
              <a:t>o=150km/h</a:t>
            </a:r>
          </a:p>
          <a:p>
            <a:r>
              <a:rPr kumimoji="1" lang="el-GR" altLang="ja-JP" b="1" dirty="0">
                <a:solidFill>
                  <a:srgbClr val="FF0000"/>
                </a:solidFill>
              </a:rPr>
              <a:t>Θ</a:t>
            </a:r>
            <a:r>
              <a:rPr kumimoji="1" lang="ja-JP" altLang="en-US" b="1" dirty="0">
                <a:solidFill>
                  <a:srgbClr val="FF0000"/>
                </a:solidFill>
              </a:rPr>
              <a:t>＝</a:t>
            </a:r>
            <a:r>
              <a:rPr kumimoji="1" lang="en-US" altLang="ja-JP" b="1" dirty="0">
                <a:solidFill>
                  <a:srgbClr val="FF0000"/>
                </a:solidFill>
              </a:rPr>
              <a:t>8.20°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4BBCF9E-03AB-4CAB-BECA-1C7D2A6E2FAA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5298797" y="1828800"/>
            <a:ext cx="0" cy="17240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FA5DFE6-13DE-4733-8EB3-1BF2B10D7D02}"/>
              </a:ext>
            </a:extLst>
          </p:cNvPr>
          <p:cNvSpPr txBox="1"/>
          <p:nvPr/>
        </p:nvSpPr>
        <p:spPr>
          <a:xfrm>
            <a:off x="5221149" y="2515667"/>
            <a:ext cx="12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H=1.80m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5A87C6-EB95-40C9-B483-E1313ADB2B12}"/>
              </a:ext>
            </a:extLst>
          </p:cNvPr>
          <p:cNvSpPr txBox="1"/>
          <p:nvPr/>
        </p:nvSpPr>
        <p:spPr>
          <a:xfrm>
            <a:off x="1247775" y="470073"/>
            <a:ext cx="2962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平地の場合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D2EABA-50A8-4B9C-A60F-7B4C0ED84448}"/>
              </a:ext>
            </a:extLst>
          </p:cNvPr>
          <p:cNvSpPr txBox="1"/>
          <p:nvPr/>
        </p:nvSpPr>
        <p:spPr>
          <a:xfrm>
            <a:off x="690427" y="1207932"/>
            <a:ext cx="55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65AF72-E481-46D9-8AE4-8E142FCD857F}"/>
              </a:ext>
            </a:extLst>
          </p:cNvPr>
          <p:cNvSpPr txBox="1"/>
          <p:nvPr/>
        </p:nvSpPr>
        <p:spPr>
          <a:xfrm>
            <a:off x="10493829" y="3048000"/>
            <a:ext cx="661852" cy="38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Ｘ</a:t>
            </a:r>
          </a:p>
        </p:txBody>
      </p:sp>
    </p:spTree>
    <p:extLst>
      <p:ext uri="{BB962C8B-B14F-4D97-AF65-F5344CB8AC3E}">
        <p14:creationId xmlns:p14="http://schemas.microsoft.com/office/powerpoint/2010/main" val="346975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E3891FF-1A9A-4F0E-816D-F13A06B15E66}"/>
              </a:ext>
            </a:extLst>
          </p:cNvPr>
          <p:cNvCxnSpPr>
            <a:cxnSpLocks/>
          </p:cNvCxnSpPr>
          <p:nvPr/>
        </p:nvCxnSpPr>
        <p:spPr>
          <a:xfrm>
            <a:off x="1036320" y="361950"/>
            <a:ext cx="0" cy="60998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BCB384C-4FD8-4CA5-AF25-DD41BC55EA64}"/>
              </a:ext>
            </a:extLst>
          </p:cNvPr>
          <p:cNvCxnSpPr/>
          <p:nvPr/>
        </p:nvCxnSpPr>
        <p:spPr>
          <a:xfrm>
            <a:off x="561975" y="3552825"/>
            <a:ext cx="10572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9CDAEED2-1FB8-404F-A264-7A22F250CC14}"/>
              </a:ext>
            </a:extLst>
          </p:cNvPr>
          <p:cNvSpPr/>
          <p:nvPr/>
        </p:nvSpPr>
        <p:spPr>
          <a:xfrm>
            <a:off x="1019175" y="1828792"/>
            <a:ext cx="9696444" cy="1743083"/>
          </a:xfrm>
          <a:custGeom>
            <a:avLst/>
            <a:gdLst>
              <a:gd name="connsiteX0" fmla="*/ 0 w 9582150"/>
              <a:gd name="connsiteY0" fmla="*/ 1724033 h 1743083"/>
              <a:gd name="connsiteX1" fmla="*/ 4762500 w 9582150"/>
              <a:gd name="connsiteY1" fmla="*/ 8 h 1743083"/>
              <a:gd name="connsiteX2" fmla="*/ 9582150 w 9582150"/>
              <a:gd name="connsiteY2" fmla="*/ 1743083 h 1743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82150" h="1743083">
                <a:moveTo>
                  <a:pt x="0" y="1724033"/>
                </a:moveTo>
                <a:cubicBezTo>
                  <a:pt x="1582737" y="860433"/>
                  <a:pt x="3165475" y="-3167"/>
                  <a:pt x="4762500" y="8"/>
                </a:cubicBezTo>
                <a:cubicBezTo>
                  <a:pt x="6359525" y="3183"/>
                  <a:pt x="9453563" y="1503371"/>
                  <a:pt x="9582150" y="174308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A176FB3-C31B-4808-81F2-8FE0FB196A32}"/>
              </a:ext>
            </a:extLst>
          </p:cNvPr>
          <p:cNvCxnSpPr>
            <a:cxnSpLocks/>
          </p:cNvCxnSpPr>
          <p:nvPr/>
        </p:nvCxnSpPr>
        <p:spPr>
          <a:xfrm>
            <a:off x="10696568" y="2600325"/>
            <a:ext cx="0" cy="2592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2677E82D-5389-4B79-B9B3-A6FE37270B5B}"/>
              </a:ext>
            </a:extLst>
          </p:cNvPr>
          <p:cNvCxnSpPr>
            <a:cxnSpLocks/>
          </p:cNvCxnSpPr>
          <p:nvPr/>
        </p:nvCxnSpPr>
        <p:spPr>
          <a:xfrm>
            <a:off x="1247775" y="4897232"/>
            <a:ext cx="9679299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A1A51C4-EC93-4929-8D38-7E92982F7DDB}"/>
              </a:ext>
            </a:extLst>
          </p:cNvPr>
          <p:cNvSpPr txBox="1"/>
          <p:nvPr/>
        </p:nvSpPr>
        <p:spPr>
          <a:xfrm>
            <a:off x="4998689" y="4916670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Ｌ＝</a:t>
            </a:r>
            <a:r>
              <a:rPr kumimoji="1" lang="en-US" altLang="ja-JP" dirty="0"/>
              <a:t>56.70</a:t>
            </a:r>
            <a:r>
              <a:rPr kumimoji="1" lang="ja-JP" altLang="en-US" dirty="0"/>
              <a:t>ｍ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A43C436-3404-4443-A921-3043DB382911}"/>
              </a:ext>
            </a:extLst>
          </p:cNvPr>
          <p:cNvCxnSpPr>
            <a:cxnSpLocks/>
          </p:cNvCxnSpPr>
          <p:nvPr/>
        </p:nvCxnSpPr>
        <p:spPr>
          <a:xfrm flipV="1">
            <a:off x="1036319" y="2071789"/>
            <a:ext cx="1891938" cy="14667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204A77F-8695-467B-A2F1-ECA5005E96D1}"/>
              </a:ext>
            </a:extLst>
          </p:cNvPr>
          <p:cNvSpPr txBox="1"/>
          <p:nvPr/>
        </p:nvSpPr>
        <p:spPr>
          <a:xfrm>
            <a:off x="3086072" y="1319604"/>
            <a:ext cx="168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Ｖ</a:t>
            </a:r>
            <a:r>
              <a:rPr kumimoji="1" lang="en-US" altLang="ja-JP" dirty="0"/>
              <a:t>o=150km/h</a:t>
            </a:r>
          </a:p>
          <a:p>
            <a:r>
              <a:rPr kumimoji="1" lang="el-GR" altLang="ja-JP" b="1" dirty="0">
                <a:solidFill>
                  <a:srgbClr val="FF0000"/>
                </a:solidFill>
              </a:rPr>
              <a:t>Θ</a:t>
            </a:r>
            <a:r>
              <a:rPr kumimoji="1" lang="ja-JP" altLang="en-US" b="1" dirty="0">
                <a:solidFill>
                  <a:srgbClr val="FF0000"/>
                </a:solidFill>
              </a:rPr>
              <a:t>＝</a:t>
            </a:r>
            <a:r>
              <a:rPr lang="en-US" altLang="ja-JP" b="1" dirty="0">
                <a:solidFill>
                  <a:srgbClr val="FF0000"/>
                </a:solidFill>
              </a:rPr>
              <a:t>9.34</a:t>
            </a:r>
            <a:r>
              <a:rPr kumimoji="1" lang="en-US" altLang="ja-JP" b="1" dirty="0">
                <a:solidFill>
                  <a:srgbClr val="FF0000"/>
                </a:solidFill>
              </a:rPr>
              <a:t>°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4BBCF9E-03AB-4CAB-BECA-1C7D2A6E2FAA}"/>
              </a:ext>
            </a:extLst>
          </p:cNvPr>
          <p:cNvCxnSpPr>
            <a:cxnSpLocks/>
          </p:cNvCxnSpPr>
          <p:nvPr/>
        </p:nvCxnSpPr>
        <p:spPr>
          <a:xfrm flipH="1">
            <a:off x="5846415" y="1838320"/>
            <a:ext cx="1" cy="17478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FA5DFE6-13DE-4733-8EB3-1BF2B10D7D02}"/>
              </a:ext>
            </a:extLst>
          </p:cNvPr>
          <p:cNvSpPr txBox="1"/>
          <p:nvPr/>
        </p:nvSpPr>
        <p:spPr>
          <a:xfrm>
            <a:off x="4778433" y="2071789"/>
            <a:ext cx="12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H=5.33m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5A87C6-EB95-40C9-B483-E1313ADB2B12}"/>
              </a:ext>
            </a:extLst>
          </p:cNvPr>
          <p:cNvSpPr txBox="1"/>
          <p:nvPr/>
        </p:nvSpPr>
        <p:spPr>
          <a:xfrm>
            <a:off x="1247775" y="470073"/>
            <a:ext cx="413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打ち上げの場合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B4A3227-1BC3-427D-A124-77E2A327FDE3}"/>
              </a:ext>
            </a:extLst>
          </p:cNvPr>
          <p:cNvCxnSpPr/>
          <p:nvPr/>
        </p:nvCxnSpPr>
        <p:spPr>
          <a:xfrm>
            <a:off x="9525000" y="2503714"/>
            <a:ext cx="0" cy="2688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34F6E9B-AFF7-4A8C-95B7-2138F57FCED3}"/>
              </a:ext>
            </a:extLst>
          </p:cNvPr>
          <p:cNvCxnSpPr/>
          <p:nvPr/>
        </p:nvCxnSpPr>
        <p:spPr>
          <a:xfrm>
            <a:off x="9525000" y="2917371"/>
            <a:ext cx="0" cy="621162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8F7D69-FE94-4CB8-9600-0DB7DA16C4CE}"/>
              </a:ext>
            </a:extLst>
          </p:cNvPr>
          <p:cNvSpPr txBox="1"/>
          <p:nvPr/>
        </p:nvSpPr>
        <p:spPr>
          <a:xfrm>
            <a:off x="8531087" y="3062780"/>
            <a:ext cx="125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Hu=3m</a:t>
            </a:r>
            <a:endParaRPr kumimoji="1" lang="ja-JP" altLang="en-US" dirty="0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6018BDA-79DD-4FEE-97AC-F5024EC3C53B}"/>
              </a:ext>
            </a:extLst>
          </p:cNvPr>
          <p:cNvCxnSpPr>
            <a:cxnSpLocks/>
          </p:cNvCxnSpPr>
          <p:nvPr/>
        </p:nvCxnSpPr>
        <p:spPr>
          <a:xfrm>
            <a:off x="1019175" y="4093030"/>
            <a:ext cx="8505825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58513AE-343F-462D-A1E3-C2DF67608F97}"/>
              </a:ext>
            </a:extLst>
          </p:cNvPr>
          <p:cNvSpPr txBox="1"/>
          <p:nvPr/>
        </p:nvSpPr>
        <p:spPr>
          <a:xfrm>
            <a:off x="4986845" y="4169335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</a:t>
            </a:r>
            <a:r>
              <a:rPr kumimoji="1" lang="en-US" altLang="ja-JP" dirty="0"/>
              <a:t>u</a:t>
            </a:r>
            <a:r>
              <a:rPr kumimoji="1" lang="ja-JP" altLang="en-US" dirty="0"/>
              <a:t>＝</a:t>
            </a:r>
            <a:r>
              <a:rPr kumimoji="1" lang="en-US" altLang="ja-JP" dirty="0"/>
              <a:t>49.91</a:t>
            </a:r>
            <a:r>
              <a:rPr kumimoji="1" lang="ja-JP" altLang="en-US" dirty="0"/>
              <a:t>ｍ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CD360E3-3169-45EA-9A7D-FF4562BCA403}"/>
              </a:ext>
            </a:extLst>
          </p:cNvPr>
          <p:cNvCxnSpPr>
            <a:stCxn id="10" idx="0"/>
          </p:cNvCxnSpPr>
          <p:nvPr/>
        </p:nvCxnSpPr>
        <p:spPr>
          <a:xfrm flipV="1">
            <a:off x="1019175" y="2917371"/>
            <a:ext cx="8505825" cy="6354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A52E0B-951C-414E-BF17-555ABA70AE08}"/>
              </a:ext>
            </a:extLst>
          </p:cNvPr>
          <p:cNvSpPr txBox="1"/>
          <p:nvPr/>
        </p:nvSpPr>
        <p:spPr>
          <a:xfrm>
            <a:off x="6032832" y="2825234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Ｌ＝</a:t>
            </a:r>
            <a:r>
              <a:rPr kumimoji="1" lang="en-US" altLang="ja-JP" dirty="0"/>
              <a:t>50</a:t>
            </a:r>
            <a:r>
              <a:rPr kumimoji="1" lang="ja-JP" altLang="en-US" dirty="0"/>
              <a:t>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D06D9AA-6E24-4C07-A9C2-665500A8C862}"/>
              </a:ext>
            </a:extLst>
          </p:cNvPr>
          <p:cNvSpPr txBox="1"/>
          <p:nvPr/>
        </p:nvSpPr>
        <p:spPr>
          <a:xfrm>
            <a:off x="690427" y="1207932"/>
            <a:ext cx="55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Ｙ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2BC216B-610D-4636-A287-49DD2651A12B}"/>
              </a:ext>
            </a:extLst>
          </p:cNvPr>
          <p:cNvSpPr txBox="1"/>
          <p:nvPr/>
        </p:nvSpPr>
        <p:spPr>
          <a:xfrm>
            <a:off x="10920347" y="3048034"/>
            <a:ext cx="661852" cy="38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Ｘ</a:t>
            </a:r>
          </a:p>
        </p:txBody>
      </p:sp>
    </p:spTree>
    <p:extLst>
      <p:ext uri="{BB962C8B-B14F-4D97-AF65-F5344CB8AC3E}">
        <p14:creationId xmlns:p14="http://schemas.microsoft.com/office/powerpoint/2010/main" val="420251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E3891FF-1A9A-4F0E-816D-F13A06B15E66}"/>
              </a:ext>
            </a:extLst>
          </p:cNvPr>
          <p:cNvCxnSpPr>
            <a:cxnSpLocks/>
          </p:cNvCxnSpPr>
          <p:nvPr/>
        </p:nvCxnSpPr>
        <p:spPr>
          <a:xfrm>
            <a:off x="1036320" y="361950"/>
            <a:ext cx="0" cy="60998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BCB384C-4FD8-4CA5-AF25-DD41BC55EA64}"/>
              </a:ext>
            </a:extLst>
          </p:cNvPr>
          <p:cNvCxnSpPr/>
          <p:nvPr/>
        </p:nvCxnSpPr>
        <p:spPr>
          <a:xfrm>
            <a:off x="561975" y="3552825"/>
            <a:ext cx="10572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9CDAEED2-1FB8-404F-A264-7A22F250CC14}"/>
              </a:ext>
            </a:extLst>
          </p:cNvPr>
          <p:cNvSpPr/>
          <p:nvPr/>
        </p:nvSpPr>
        <p:spPr>
          <a:xfrm rot="217155">
            <a:off x="1156459" y="1539168"/>
            <a:ext cx="8478174" cy="2296979"/>
          </a:xfrm>
          <a:custGeom>
            <a:avLst/>
            <a:gdLst>
              <a:gd name="connsiteX0" fmla="*/ 0 w 9582150"/>
              <a:gd name="connsiteY0" fmla="*/ 1724033 h 1743083"/>
              <a:gd name="connsiteX1" fmla="*/ 4762500 w 9582150"/>
              <a:gd name="connsiteY1" fmla="*/ 8 h 1743083"/>
              <a:gd name="connsiteX2" fmla="*/ 9582150 w 9582150"/>
              <a:gd name="connsiteY2" fmla="*/ 1743083 h 1743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82150" h="1743083">
                <a:moveTo>
                  <a:pt x="0" y="1724033"/>
                </a:moveTo>
                <a:cubicBezTo>
                  <a:pt x="1582737" y="860433"/>
                  <a:pt x="3165475" y="-3167"/>
                  <a:pt x="4762500" y="8"/>
                </a:cubicBezTo>
                <a:cubicBezTo>
                  <a:pt x="6359525" y="3183"/>
                  <a:pt x="9453563" y="1503371"/>
                  <a:pt x="9582150" y="174308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A176FB3-C31B-4808-81F2-8FE0FB196A32}"/>
              </a:ext>
            </a:extLst>
          </p:cNvPr>
          <p:cNvCxnSpPr>
            <a:cxnSpLocks/>
          </p:cNvCxnSpPr>
          <p:nvPr/>
        </p:nvCxnSpPr>
        <p:spPr>
          <a:xfrm>
            <a:off x="10696568" y="2600325"/>
            <a:ext cx="0" cy="2592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2677E82D-5389-4B79-B9B3-A6FE37270B5B}"/>
              </a:ext>
            </a:extLst>
          </p:cNvPr>
          <p:cNvCxnSpPr>
            <a:cxnSpLocks/>
          </p:cNvCxnSpPr>
          <p:nvPr/>
        </p:nvCxnSpPr>
        <p:spPr>
          <a:xfrm>
            <a:off x="1006765" y="5042424"/>
            <a:ext cx="9679299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A1A51C4-EC93-4929-8D38-7E92982F7DDB}"/>
              </a:ext>
            </a:extLst>
          </p:cNvPr>
          <p:cNvSpPr txBox="1"/>
          <p:nvPr/>
        </p:nvSpPr>
        <p:spPr>
          <a:xfrm>
            <a:off x="4986845" y="5222168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Ｌ＝</a:t>
            </a:r>
            <a:r>
              <a:rPr kumimoji="1" lang="en-US" altLang="ja-JP" dirty="0"/>
              <a:t>56.70</a:t>
            </a:r>
            <a:r>
              <a:rPr kumimoji="1" lang="ja-JP" altLang="en-US" dirty="0"/>
              <a:t>ｍ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A43C436-3404-4443-A921-3043DB382911}"/>
              </a:ext>
            </a:extLst>
          </p:cNvPr>
          <p:cNvCxnSpPr>
            <a:cxnSpLocks/>
          </p:cNvCxnSpPr>
          <p:nvPr/>
        </p:nvCxnSpPr>
        <p:spPr>
          <a:xfrm flipV="1">
            <a:off x="1036319" y="1814500"/>
            <a:ext cx="1971675" cy="17240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204A77F-8695-467B-A2F1-ECA5005E96D1}"/>
              </a:ext>
            </a:extLst>
          </p:cNvPr>
          <p:cNvSpPr txBox="1"/>
          <p:nvPr/>
        </p:nvSpPr>
        <p:spPr>
          <a:xfrm>
            <a:off x="3007994" y="1194694"/>
            <a:ext cx="168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Ｖ</a:t>
            </a:r>
            <a:r>
              <a:rPr kumimoji="1" lang="en-US" altLang="ja-JP" dirty="0"/>
              <a:t>o=150km/h</a:t>
            </a:r>
          </a:p>
          <a:p>
            <a:r>
              <a:rPr kumimoji="1" lang="el-GR" altLang="ja-JP" b="1" dirty="0">
                <a:solidFill>
                  <a:srgbClr val="FF0000"/>
                </a:solidFill>
              </a:rPr>
              <a:t>Θ</a:t>
            </a:r>
            <a:r>
              <a:rPr kumimoji="1" lang="ja-JP" altLang="en-US" b="1" dirty="0">
                <a:solidFill>
                  <a:srgbClr val="FF0000"/>
                </a:solidFill>
              </a:rPr>
              <a:t>＝</a:t>
            </a:r>
            <a:r>
              <a:rPr lang="en-US" altLang="ja-JP" b="1" dirty="0">
                <a:solidFill>
                  <a:srgbClr val="FF0000"/>
                </a:solidFill>
              </a:rPr>
              <a:t>4.68</a:t>
            </a:r>
            <a:r>
              <a:rPr kumimoji="1" lang="en-US" altLang="ja-JP" b="1" dirty="0">
                <a:solidFill>
                  <a:srgbClr val="FF0000"/>
                </a:solidFill>
              </a:rPr>
              <a:t>°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84BBCF9E-03AB-4CAB-BECA-1C7D2A6E2FAA}"/>
              </a:ext>
            </a:extLst>
          </p:cNvPr>
          <p:cNvCxnSpPr>
            <a:cxnSpLocks/>
          </p:cNvCxnSpPr>
          <p:nvPr/>
        </p:nvCxnSpPr>
        <p:spPr>
          <a:xfrm>
            <a:off x="5323067" y="1539874"/>
            <a:ext cx="0" cy="19870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FA5DFE6-13DE-4733-8EB3-1BF2B10D7D02}"/>
              </a:ext>
            </a:extLst>
          </p:cNvPr>
          <p:cNvSpPr txBox="1"/>
          <p:nvPr/>
        </p:nvSpPr>
        <p:spPr>
          <a:xfrm>
            <a:off x="4778433" y="2071789"/>
            <a:ext cx="125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H=3.59m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B5A87C6-EB95-40C9-B483-E1313ADB2B12}"/>
              </a:ext>
            </a:extLst>
          </p:cNvPr>
          <p:cNvSpPr txBox="1"/>
          <p:nvPr/>
        </p:nvSpPr>
        <p:spPr>
          <a:xfrm>
            <a:off x="1247775" y="470073"/>
            <a:ext cx="413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打ち下げの場合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B4A3227-1BC3-427D-A124-77E2A327FDE3}"/>
              </a:ext>
            </a:extLst>
          </p:cNvPr>
          <p:cNvCxnSpPr/>
          <p:nvPr/>
        </p:nvCxnSpPr>
        <p:spPr>
          <a:xfrm>
            <a:off x="9525000" y="2503714"/>
            <a:ext cx="0" cy="2688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34F6E9B-AFF7-4A8C-95B7-2138F57FCED3}"/>
              </a:ext>
            </a:extLst>
          </p:cNvPr>
          <p:cNvCxnSpPr/>
          <p:nvPr/>
        </p:nvCxnSpPr>
        <p:spPr>
          <a:xfrm>
            <a:off x="9525000" y="3526969"/>
            <a:ext cx="0" cy="621162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8F7D69-FE94-4CB8-9600-0DB7DA16C4CE}"/>
              </a:ext>
            </a:extLst>
          </p:cNvPr>
          <p:cNvSpPr txBox="1"/>
          <p:nvPr/>
        </p:nvSpPr>
        <p:spPr>
          <a:xfrm>
            <a:off x="8096930" y="3673206"/>
            <a:ext cx="125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Hd</a:t>
            </a:r>
            <a:r>
              <a:rPr kumimoji="1" lang="en-US" altLang="ja-JP" dirty="0"/>
              <a:t>=</a:t>
            </a:r>
            <a:r>
              <a:rPr lang="en-US" altLang="ja-JP" dirty="0"/>
              <a:t>-</a:t>
            </a:r>
            <a:r>
              <a:rPr kumimoji="1" lang="en-US" altLang="ja-JP" dirty="0"/>
              <a:t>3m</a:t>
            </a:r>
            <a:endParaRPr kumimoji="1" lang="ja-JP" altLang="en-US" dirty="0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6018BDA-79DD-4FEE-97AC-F5024EC3C53B}"/>
              </a:ext>
            </a:extLst>
          </p:cNvPr>
          <p:cNvCxnSpPr>
            <a:cxnSpLocks/>
          </p:cNvCxnSpPr>
          <p:nvPr/>
        </p:nvCxnSpPr>
        <p:spPr>
          <a:xfrm>
            <a:off x="1019175" y="4615546"/>
            <a:ext cx="8505825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58513AE-343F-462D-A1E3-C2DF67608F97}"/>
              </a:ext>
            </a:extLst>
          </p:cNvPr>
          <p:cNvSpPr txBox="1"/>
          <p:nvPr/>
        </p:nvSpPr>
        <p:spPr>
          <a:xfrm>
            <a:off x="4986845" y="4256423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</a:t>
            </a:r>
            <a:r>
              <a:rPr kumimoji="1" lang="en-US" altLang="ja-JP" dirty="0"/>
              <a:t>u</a:t>
            </a:r>
            <a:r>
              <a:rPr kumimoji="1" lang="ja-JP" altLang="en-US" dirty="0"/>
              <a:t>＝</a:t>
            </a:r>
            <a:r>
              <a:rPr kumimoji="1" lang="en-US" altLang="ja-JP" dirty="0"/>
              <a:t>49.91</a:t>
            </a:r>
            <a:r>
              <a:rPr kumimoji="1" lang="ja-JP" altLang="en-US" dirty="0"/>
              <a:t>ｍ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CD360E3-3169-45EA-9A7D-FF4562BCA403}"/>
              </a:ext>
            </a:extLst>
          </p:cNvPr>
          <p:cNvCxnSpPr>
            <a:cxnSpLocks/>
            <a:stCxn id="10" idx="0"/>
            <a:endCxn id="10" idx="2"/>
          </p:cNvCxnSpPr>
          <p:nvPr/>
        </p:nvCxnSpPr>
        <p:spPr>
          <a:xfrm>
            <a:off x="1093999" y="3541208"/>
            <a:ext cx="8459680" cy="5602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CA52E0B-951C-414E-BF17-555ABA70AE08}"/>
              </a:ext>
            </a:extLst>
          </p:cNvPr>
          <p:cNvSpPr txBox="1"/>
          <p:nvPr/>
        </p:nvSpPr>
        <p:spPr>
          <a:xfrm>
            <a:off x="5846413" y="3553844"/>
            <a:ext cx="169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Ｌ＝</a:t>
            </a:r>
            <a:r>
              <a:rPr kumimoji="1" lang="en-US" altLang="ja-JP" dirty="0"/>
              <a:t>50</a:t>
            </a:r>
            <a:r>
              <a:rPr kumimoji="1" lang="ja-JP" altLang="en-US" dirty="0"/>
              <a:t>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13887C-932F-4A4F-9A1D-8D3D3FD04D71}"/>
              </a:ext>
            </a:extLst>
          </p:cNvPr>
          <p:cNvSpPr txBox="1"/>
          <p:nvPr/>
        </p:nvSpPr>
        <p:spPr>
          <a:xfrm>
            <a:off x="690427" y="1207932"/>
            <a:ext cx="55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1B6ADE-B57F-4A4E-B5E1-85AC483A6FCD}"/>
              </a:ext>
            </a:extLst>
          </p:cNvPr>
          <p:cNvSpPr txBox="1"/>
          <p:nvPr/>
        </p:nvSpPr>
        <p:spPr>
          <a:xfrm>
            <a:off x="10841567" y="3114692"/>
            <a:ext cx="661852" cy="38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Ｘ</a:t>
            </a:r>
          </a:p>
        </p:txBody>
      </p:sp>
    </p:spTree>
    <p:extLst>
      <p:ext uri="{BB962C8B-B14F-4D97-AF65-F5344CB8AC3E}">
        <p14:creationId xmlns:p14="http://schemas.microsoft.com/office/powerpoint/2010/main" val="187294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90</Words>
  <Application>Microsoft Office PowerPoint</Application>
  <PresentationFormat>ワイド画面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剛至 橋本</dc:creator>
  <cp:lastModifiedBy>剛至 橋本</cp:lastModifiedBy>
  <cp:revision>7</cp:revision>
  <dcterms:created xsi:type="dcterms:W3CDTF">2019-09-29T04:22:14Z</dcterms:created>
  <dcterms:modified xsi:type="dcterms:W3CDTF">2019-09-29T15:01:44Z</dcterms:modified>
</cp:coreProperties>
</file>